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8083"/>
    <a:srgbClr val="FFFFFF"/>
    <a:srgbClr val="000000"/>
    <a:srgbClr val="AC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4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70AF9-4CB9-4F34-9A8B-BED79395E104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2BE73-CA3A-4C8D-9933-75CE34C570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15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2861" y="5195661"/>
            <a:ext cx="10980965" cy="688295"/>
          </a:xfrm>
        </p:spPr>
        <p:txBody>
          <a:bodyPr anchor="b"/>
          <a:lstStyle>
            <a:lvl1pPr algn="ctr">
              <a:defRPr sz="4000">
                <a:solidFill>
                  <a:srgbClr val="AC0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Titelmasterformate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2861" y="6010503"/>
            <a:ext cx="10980964" cy="53317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AC0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1128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Universitätsmedizin Rostock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1D9E0-05D9-4640-BC79-ECFD96585E8A}" type="slidenum">
              <a:rPr lang="de-DE" dirty="0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993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Universitätsmedizin Rostock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1D9E0-05D9-4640-BC79-ECFD96585E8A}" type="slidenum">
              <a:rPr lang="de-DE" dirty="0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62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Universitätsmedizin Rostock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DE2A4-63FA-4FE2-A4F7-1DDDAADC99F0}" type="slidenum">
              <a:rPr lang="de-DE" dirty="0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29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Universitätsmedizin Rostock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965F-6FD6-47FB-99E5-DE1F921FFE3C}" type="slidenum">
              <a:rPr lang="de-DE" dirty="0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22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Universitätsmedizin Rostock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EAE10-C2BB-4B61-9EE7-BF6DC97745AB}" type="slidenum">
              <a:rPr lang="de-DE" dirty="0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522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Universitätsmedizin Rostock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C564-7D2F-4DEF-BF8A-8C334C3C7A4B}" type="slidenum">
              <a:rPr lang="de-DE" dirty="0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503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Universitätsmedizin Rostock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A0ED1-3B44-4C94-90A9-3237456A69F8}" type="slidenum">
              <a:rPr lang="de-DE" dirty="0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615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Universitätsmedizin Rostock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CA11A-3B7A-4F38-9DB7-B4FF6CB54D0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375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AC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-152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Universitätsmedizin Rostock</a:t>
            </a:r>
          </a:p>
        </p:txBody>
      </p:sp>
    </p:spTree>
    <p:extLst>
      <p:ext uri="{BB962C8B-B14F-4D97-AF65-F5344CB8AC3E}">
        <p14:creationId xmlns:p14="http://schemas.microsoft.com/office/powerpoint/2010/main" val="186975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-15240" y="6356350"/>
            <a:ext cx="4114800" cy="365125"/>
          </a:xfrm>
        </p:spPr>
        <p:txBody>
          <a:bodyPr/>
          <a:lstStyle/>
          <a:p>
            <a:r>
              <a:rPr lang="de-DE"/>
              <a:t>Universitätsmedizin Rostock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44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Universitätsmedizin Rostock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D9E0-05D9-4640-BC79-ECFD96585E8A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584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Universitätsmedizin Rostock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D9E0-05D9-4640-BC79-ECFD96585E8A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75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Universitätsmedizin Rostock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E2A4-63FA-4FE2-A4F7-1DDDAADC99F0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850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Universitätsmedizin Rostock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965F-6FD6-47FB-99E5-DE1F921FFE3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077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Universitätsmedizin Rostock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AE10-C2BB-4B61-9EE7-BF6DC97745AB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484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Universitätsmedizin Rostock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C564-7D2F-4DEF-BF8A-8C334C3C7A4B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52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Universitätsmedizin Rostock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0ED1-3B44-4C94-90A9-3237456A69F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1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Universitätsmedizin Rostock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A11A-3B7A-4F38-9DB7-B4FF6CB54D05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313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AC0040"/>
      </a:dk2>
      <a:lt2>
        <a:srgbClr val="7E8083"/>
      </a:lt2>
      <a:accent1>
        <a:srgbClr val="FF931D"/>
      </a:accent1>
      <a:accent2>
        <a:srgbClr val="0071BB"/>
      </a:accent2>
      <a:accent3>
        <a:srgbClr val="22B9CA"/>
      </a:accent3>
      <a:accent4>
        <a:srgbClr val="00A88D"/>
      </a:accent4>
      <a:accent5>
        <a:srgbClr val="FADB22"/>
      </a:accent5>
      <a:accent6>
        <a:srgbClr val="37BDA7"/>
      </a:accent6>
      <a:hlink>
        <a:srgbClr val="FFFFFF"/>
      </a:hlink>
      <a:folHlink>
        <a:srgbClr val="BDD7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Breitbild</PresentationFormat>
  <Paragraphs>17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AHP License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Genz, Lena</dc:creator>
  <cp:lastModifiedBy>Kipp, Eugenia</cp:lastModifiedBy>
  <cp:revision>23</cp:revision>
  <dcterms:created xsi:type="dcterms:W3CDTF">2023-09-19T06:36:38Z</dcterms:created>
  <dcterms:modified xsi:type="dcterms:W3CDTF">2025-11-05T07:46:18Z</dcterms:modified>
</cp:coreProperties>
</file>