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7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Arial Narrow" pitchFamily="34" charset="0"/>
      <p:regular r:id="rId8"/>
      <p:bold r:id="rId9"/>
      <p:italic r:id="rId10"/>
      <p:boldItalic r:id="rId11"/>
    </p:embeddedFont>
    <p:embeddedFont>
      <p:font typeface="Verdana" pitchFamily="34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522" y="-84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pos="295"/>
        <p:guide/>
        <p:guide pos="589"/>
        <p:guide pos="5534"/>
        <p:guide pos="5352"/>
        <p:guide pos="170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4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Philosophische Fakultät</a:t>
            </a:r>
            <a:endParaRPr lang="de-DE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7578725" cy="387333"/>
          </a:xfrm>
        </p:spPr>
        <p:txBody>
          <a:bodyPr anchor="t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Philosophische Fakultät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9" y="1808163"/>
            <a:ext cx="4951430" cy="350820"/>
          </a:xfrm>
        </p:spPr>
        <p:txBody>
          <a:bodyPr lIns="0" tIns="0" rIns="0" bIns="0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Philosophische Fakultät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E08-FC4C-4B68-9E69-5FA7BE2F5273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Philosophische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98421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---nur für viel Text---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7DBAA2-AAEF-4307-A49F-77ABC68DDB6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Philosophische Fakultät</a:t>
            </a:r>
            <a:endParaRPr lang="de-DE" cap="al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DE3C24-9090-482A-B1D4-A4A0BB9C2E05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Philosophische Fakultät</a:t>
            </a:r>
            <a:endParaRPr lang="de-DE" cap="all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2656"/>
            <a:ext cx="3204000" cy="657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7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29461"/>
            <a:ext cx="474669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Philosophische Fakultät</a:t>
            </a:r>
            <a:endParaRPr lang="de-DE" cap="all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11957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6309541"/>
            <a:ext cx="2631600" cy="539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Philosophische Fakultät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Philosophische Fakultät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idx="1"/>
          </p:nvPr>
        </p:nvSpPr>
        <p:spPr/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Philosophische Fakultät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18.03.2013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Philosophische Fakultät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idx="1"/>
          </p:nvPr>
        </p:nvSpPr>
        <p:spPr/>
      </p:sp>
      <p:sp>
        <p:nvSpPr>
          <p:cNvPr id="13" name="Bildplatzhalter 12"/>
          <p:cNvSpPr>
            <a:spLocks noGrp="1"/>
          </p:cNvSpPr>
          <p:nvPr>
            <p:ph type="pic" idx="14"/>
          </p:nvPr>
        </p:nvSpPr>
        <p:spPr/>
      </p:sp>
      <p:sp>
        <p:nvSpPr>
          <p:cNvPr id="14" name="Inhaltsplatzhalter 1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iversität">
  <a:themeElements>
    <a:clrScheme name="Philosophi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72381"/>
      </a:accent1>
      <a:accent2>
        <a:srgbClr val="67368A"/>
      </a:accent2>
      <a:accent3>
        <a:srgbClr val="764994"/>
      </a:accent3>
      <a:accent4>
        <a:srgbClr val="865EA0"/>
      </a:accent4>
      <a:accent5>
        <a:srgbClr val="9674AD"/>
      </a:accent5>
      <a:accent6>
        <a:srgbClr val="A78BBC"/>
      </a:accent6>
      <a:hlink>
        <a:srgbClr val="B8A2CA"/>
      </a:hlink>
      <a:folHlink>
        <a:srgbClr val="C9BAD8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hr viel Text">
  <a:themeElements>
    <a:clrScheme name="Philosophis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72381"/>
      </a:accent1>
      <a:accent2>
        <a:srgbClr val="69319F"/>
      </a:accent2>
      <a:accent3>
        <a:srgbClr val="7A3FB3"/>
      </a:accent3>
      <a:accent4>
        <a:srgbClr val="8B4DC8"/>
      </a:accent4>
      <a:accent5>
        <a:srgbClr val="9D5BD2"/>
      </a:accent5>
      <a:accent6>
        <a:srgbClr val="AD76DA"/>
      </a:accent6>
      <a:hlink>
        <a:srgbClr val="BE92E1"/>
      </a:hlink>
      <a:folHlink>
        <a:srgbClr val="CEADE9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35</Words>
  <Application>Microsoft Office PowerPoint</Application>
  <PresentationFormat>Bildschirmpräsentation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Wingdings</vt:lpstr>
      <vt:lpstr>Times New Roman</vt:lpstr>
      <vt:lpstr>Verdana</vt:lpstr>
      <vt:lpstr>Symbol</vt:lpstr>
      <vt:lpstr>Universität</vt:lpstr>
      <vt:lpstr>sehr viel Text</vt:lpstr>
      <vt:lpstr>PowerPoint-Präsentation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Jutta Türr</cp:lastModifiedBy>
  <cp:revision>1075</cp:revision>
  <dcterms:created xsi:type="dcterms:W3CDTF">2009-05-15T06:28:25Z</dcterms:created>
  <dcterms:modified xsi:type="dcterms:W3CDTF">2013-03-18T15:31:50Z</dcterms:modified>
</cp:coreProperties>
</file>