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  <p:sldMasterId id="2147483672" r:id="rId2"/>
  </p:sldMasterIdLst>
  <p:notesMasterIdLst>
    <p:notesMasterId r:id="rId6"/>
  </p:notesMasterIdLst>
  <p:sldIdLst>
    <p:sldId id="270" r:id="rId3"/>
    <p:sldId id="275" r:id="rId4"/>
    <p:sldId id="274" r:id="rId5"/>
  </p:sldIdLst>
  <p:sldSz cx="9144000" cy="6858000" type="screen4x3"/>
  <p:notesSz cx="6858000" cy="9144000"/>
  <p:embeddedFontLst>
    <p:embeddedFont>
      <p:font typeface="Arial Narrow" pitchFamily="34" charset="0"/>
      <p:regular r:id="rId7"/>
      <p:bold r:id="rId8"/>
      <p:italic r:id="rId9"/>
      <p:boldItalic r:id="rId10"/>
    </p:embeddedFont>
    <p:embeddedFont>
      <p:font typeface="Verdana" pitchFamily="34" charset="0"/>
      <p:regular r:id="rId11"/>
      <p:bold r:id="rId12"/>
      <p:italic r:id="rId13"/>
      <p:boldItalic r:id="rId14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-522" y="-84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74"/>
        <p:guide pos="295"/>
        <p:guide pos="45"/>
        <p:guide pos="589"/>
        <p:guide pos="5534"/>
        <p:guide pos="5352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901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6570000"/>
            <a:ext cx="8785225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698749" y="1808163"/>
            <a:ext cx="5814287" cy="890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Musterüberschrift</a:t>
            </a:r>
            <a:endParaRPr lang="de-DE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8750" y="3136896"/>
            <a:ext cx="4708536" cy="309573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Referent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32330-1ECD-45B2-8B40-1C41F24A6C6D}" type="datetime1">
              <a:rPr lang="de-DE" smtClean="0"/>
              <a:t>18.03.2013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 smtClean="0"/>
              <a:t>©  2009  </a:t>
            </a:r>
            <a:r>
              <a:rPr lang="de-DE" b="1" smtClean="0"/>
              <a:t>UNIVERSITÄT ROSTOCK  </a:t>
            </a:r>
            <a:r>
              <a:rPr lang="de-DE" smtClean="0"/>
              <a:t>|  VERWALTUNG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7578725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7578725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Musterüberschrift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832330-1ECD-45B2-8B40-1C41F24A6C6D}" type="datetime1">
              <a:rPr lang="de-DE" smtClean="0"/>
              <a:t>18.03.2013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 smtClean="0"/>
              <a:t>©  2009  </a:t>
            </a:r>
            <a:r>
              <a:rPr lang="de-DE" b="1" smtClean="0"/>
              <a:t>UNIVERSITÄT ROSTOCK  </a:t>
            </a:r>
            <a:r>
              <a:rPr lang="de-DE" smtClean="0"/>
              <a:t>|  VERWALTUNG</a:t>
            </a:r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4986354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4986354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5922981" y="1493811"/>
            <a:ext cx="2862244" cy="4746690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Musterüberschrift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832330-1ECD-45B2-8B40-1C41F24A6C6D}" type="datetime1">
              <a:rPr lang="de-DE" smtClean="0"/>
              <a:t>18.03.2013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 smtClean="0"/>
              <a:t>©  2009  </a:t>
            </a:r>
            <a:r>
              <a:rPr lang="de-DE" b="1" smtClean="0"/>
              <a:t>UNIVERSITÄT ROSTOCK  </a:t>
            </a:r>
            <a:r>
              <a:rPr lang="de-DE" smtClean="0"/>
              <a:t>|  VERWALTUNG</a:t>
            </a:r>
            <a:endParaRPr lang="de-DE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 Universi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5040000" cy="1424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935038" y="2443149"/>
            <a:ext cx="5040000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6726267" y="2004993"/>
            <a:ext cx="2205009" cy="1497033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6215085" y="3538540"/>
            <a:ext cx="1643085" cy="2765424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935037" y="4268799"/>
            <a:ext cx="5040000" cy="203516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8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8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8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Musterüberschrift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D832330-1ECD-45B2-8B40-1C41F24A6C6D}" type="datetime1">
              <a:rPr lang="de-DE" smtClean="0"/>
              <a:t>18.03.2013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 smtClean="0"/>
              <a:t>©  2009  </a:t>
            </a:r>
            <a:r>
              <a:rPr lang="de-DE" b="1" smtClean="0"/>
              <a:t>UNIVERSITÄT ROSTOCK  </a:t>
            </a:r>
            <a:r>
              <a:rPr lang="de-DE" smtClean="0"/>
              <a:t>|  VERWALTUNG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468313" y="909603"/>
            <a:ext cx="8316912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468313" y="1268413"/>
            <a:ext cx="8316912" cy="48990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 ---nur für viel Text---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Musterüberschrift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6FCB45-6F26-4895-BEBC-1D772370E8BA}" type="datetime1">
              <a:rPr lang="de-DE" smtClean="0"/>
              <a:t>18.03.2013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519113" indent="-519113" algn="l">
              <a:tabLst>
                <a:tab pos="1073150" algn="l"/>
              </a:tabLst>
            </a:pPr>
            <a:r>
              <a:rPr lang="de-DE" smtClean="0"/>
              <a:t>©  2009  </a:t>
            </a:r>
            <a:r>
              <a:rPr lang="de-DE" b="1" smtClean="0"/>
              <a:t>UNIVERSITÄT ROSTOCK  </a:t>
            </a:r>
            <a:r>
              <a:rPr lang="de-DE" smtClean="0"/>
              <a:t>|  VERWALTUNG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75425"/>
            <a:ext cx="8785225" cy="287998"/>
          </a:xfrm>
          <a:prstGeom prst="rect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822427"/>
            <a:ext cx="7578725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75425"/>
            <a:ext cx="671465" cy="2825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D832330-1ECD-45B2-8B40-1C41F24A6C6D}" type="datetime1">
              <a:rPr lang="de-DE" smtClean="0"/>
              <a:t>18.03.2013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139779" y="6569118"/>
            <a:ext cx="7193060" cy="288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9113" indent="-519113" algn="l">
              <a:tabLst>
                <a:tab pos="1169988" algn="l"/>
              </a:tabLst>
            </a:pPr>
            <a:r>
              <a:rPr lang="de-DE" dirty="0" smtClean="0"/>
              <a:t>©  2009  </a:t>
            </a:r>
            <a:r>
              <a:rPr lang="de-DE" b="1" dirty="0" smtClean="0"/>
              <a:t>UNIVERSITÄT ROSTOCK  </a:t>
            </a:r>
            <a:r>
              <a:rPr lang="de-DE" dirty="0" smtClean="0"/>
              <a:t>|  VERWALTUNG</a:t>
            </a:r>
            <a:endParaRPr lang="de-DE" b="1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840" y="6569118"/>
            <a:ext cx="452386" cy="288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2656"/>
            <a:ext cx="3204000" cy="657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9" r:id="rId3"/>
    <p:sldLayoutId id="2147483670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2819375" y="6296818"/>
            <a:ext cx="5965850" cy="557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63" y="0"/>
              </a:cxn>
              <a:cxn ang="0">
                <a:pos x="4376" y="2"/>
              </a:cxn>
              <a:cxn ang="0">
                <a:pos x="4389" y="6"/>
              </a:cxn>
              <a:cxn ang="0">
                <a:pos x="4400" y="13"/>
              </a:cxn>
              <a:cxn ang="0">
                <a:pos x="4409" y="21"/>
              </a:cxn>
              <a:cxn ang="0">
                <a:pos x="4417" y="30"/>
              </a:cxn>
              <a:cxn ang="0">
                <a:pos x="4424" y="41"/>
              </a:cxn>
              <a:cxn ang="0">
                <a:pos x="4428" y="54"/>
              </a:cxn>
              <a:cxn ang="0">
                <a:pos x="4428" y="67"/>
              </a:cxn>
              <a:cxn ang="0">
                <a:pos x="4428" y="729"/>
              </a:cxn>
              <a:cxn ang="0">
                <a:pos x="0" y="729"/>
              </a:cxn>
              <a:cxn ang="0">
                <a:pos x="0" y="0"/>
              </a:cxn>
            </a:cxnLst>
            <a:rect l="0" t="0" r="r" b="b"/>
            <a:pathLst>
              <a:path w="4428" h="729">
                <a:moveTo>
                  <a:pt x="0" y="0"/>
                </a:moveTo>
                <a:lnTo>
                  <a:pt x="4363" y="0"/>
                </a:lnTo>
                <a:lnTo>
                  <a:pt x="4376" y="2"/>
                </a:lnTo>
                <a:lnTo>
                  <a:pt x="4389" y="6"/>
                </a:lnTo>
                <a:lnTo>
                  <a:pt x="4400" y="13"/>
                </a:lnTo>
                <a:lnTo>
                  <a:pt x="4409" y="21"/>
                </a:lnTo>
                <a:lnTo>
                  <a:pt x="4417" y="30"/>
                </a:lnTo>
                <a:lnTo>
                  <a:pt x="4424" y="41"/>
                </a:lnTo>
                <a:lnTo>
                  <a:pt x="4428" y="54"/>
                </a:lnTo>
                <a:lnTo>
                  <a:pt x="4428" y="67"/>
                </a:lnTo>
                <a:lnTo>
                  <a:pt x="4428" y="729"/>
                </a:lnTo>
                <a:lnTo>
                  <a:pt x="0" y="729"/>
                </a:lnTo>
                <a:lnTo>
                  <a:pt x="0" y="0"/>
                </a:lnTo>
                <a:close/>
              </a:path>
            </a:pathLst>
          </a:custGeom>
          <a:solidFill>
            <a:srgbClr val="004A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68313" y="468313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2928915" y="6417332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46FCB45-6F26-4895-BEBC-1D772370E8BA}" type="datetime1">
              <a:rPr lang="de-DE" smtClean="0"/>
              <a:t>18.03.2013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29461"/>
            <a:ext cx="4746691" cy="24919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indent="0"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9113" indent="-519113" algn="l">
              <a:tabLst>
                <a:tab pos="1073150" algn="l"/>
              </a:tabLst>
            </a:pPr>
            <a:r>
              <a:rPr lang="de-DE" dirty="0" smtClean="0"/>
              <a:t>©  2009  </a:t>
            </a:r>
            <a:r>
              <a:rPr lang="de-DE" b="1" dirty="0" smtClean="0"/>
              <a:t>UNIVERSITÄT ROSTOCK  </a:t>
            </a:r>
            <a:r>
              <a:rPr lang="de-DE" dirty="0" smtClean="0"/>
              <a:t>|  VERWALTUNG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96327" y="6411957"/>
            <a:ext cx="488898" cy="266700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6309541"/>
            <a:ext cx="2631600" cy="539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de-DE" sz="2200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038" y="1808163"/>
            <a:ext cx="7578725" cy="38733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468313" y="6575425"/>
            <a:ext cx="671465" cy="282574"/>
          </a:xfrm>
        </p:spPr>
        <p:txBody>
          <a:bodyPr/>
          <a:lstStyle/>
          <a:p>
            <a:fld id="{0BB19CEE-F2E2-4714-AEDB-7FFA4DD7F2BC}" type="datetime1">
              <a:rPr lang="de-DE" smtClean="0"/>
              <a:t>18.03.2013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8332840" y="6569118"/>
            <a:ext cx="452386" cy="288882"/>
          </a:xfrm>
        </p:spPr>
        <p:txBody>
          <a:bodyPr/>
          <a:lstStyle/>
          <a:p>
            <a:fld id="{D1C464C5-8E49-41BD-A1D6-FC6F049A48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1139779" y="6569118"/>
            <a:ext cx="7193060" cy="288882"/>
          </a:xfrm>
        </p:spPr>
        <p:txBody>
          <a:bodyPr/>
          <a:lstStyle/>
          <a:p>
            <a:pPr algn="l"/>
            <a:r>
              <a:rPr lang="de-DE" smtClean="0"/>
              <a:t>©  2009  UNIVERSITÄT ROSTOCK  |  VERWALTUNG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78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935038" y="1808163"/>
            <a:ext cx="5207021" cy="415908"/>
          </a:xfrm>
        </p:spPr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>
          <a:xfrm>
            <a:off x="468313" y="6569118"/>
            <a:ext cx="671465" cy="288882"/>
          </a:xfrm>
        </p:spPr>
        <p:txBody>
          <a:bodyPr/>
          <a:lstStyle/>
          <a:p>
            <a:fld id="{F9A8B402-8E1D-4827-AA16-D81EE96C5C67}" type="datetime1">
              <a:rPr lang="de-DE" smtClean="0"/>
              <a:t>18.03.2013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1139778" y="6569118"/>
            <a:ext cx="7193061" cy="288882"/>
          </a:xfrm>
        </p:spPr>
        <p:txBody>
          <a:bodyPr/>
          <a:lstStyle/>
          <a:p>
            <a:pPr marL="519113" indent="-519113" algn="l"/>
            <a:r>
              <a:rPr lang="de-DE" smtClean="0"/>
              <a:t>©  2009  UNIVERSITÄT ROSTOCK  |  VERWALTUNG</a:t>
            </a:r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8332840" y="6569118"/>
            <a:ext cx="452386" cy="288882"/>
          </a:xfrm>
        </p:spPr>
        <p:txBody>
          <a:bodyPr/>
          <a:lstStyle/>
          <a:p>
            <a:fld id="{D1C464C5-8E49-41BD-A1D6-FC6F049A48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idx="1"/>
          </p:nvPr>
        </p:nvSpPr>
        <p:spPr/>
      </p:sp>
      <p:sp>
        <p:nvSpPr>
          <p:cNvPr id="12" name="Bildplatzhalter 11"/>
          <p:cNvSpPr>
            <a:spLocks noGrp="1"/>
          </p:cNvSpPr>
          <p:nvPr>
            <p:ph type="pic" idx="14"/>
          </p:nvPr>
        </p:nvSpPr>
        <p:spPr/>
      </p:sp>
      <p:sp>
        <p:nvSpPr>
          <p:cNvPr id="15" name="Inhaltsplatzhalter 14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ät">
  <a:themeElements>
    <a:clrScheme name="Universitä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A99"/>
      </a:accent1>
      <a:accent2>
        <a:srgbClr val="1957A0"/>
      </a:accent2>
      <a:accent3>
        <a:srgbClr val="4066AA"/>
      </a:accent3>
      <a:accent4>
        <a:srgbClr val="5C77B4"/>
      </a:accent4>
      <a:accent5>
        <a:srgbClr val="7588BF"/>
      </a:accent5>
      <a:accent6>
        <a:srgbClr val="8E9AC9"/>
      </a:accent6>
      <a:hlink>
        <a:srgbClr val="A5AED5"/>
      </a:hlink>
      <a:folHlink>
        <a:srgbClr val="BCC3E0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hr viel Text">
  <a:themeElements>
    <a:clrScheme name="Universitä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A99"/>
      </a:accent1>
      <a:accent2>
        <a:srgbClr val="1957A0"/>
      </a:accent2>
      <a:accent3>
        <a:srgbClr val="4066AA"/>
      </a:accent3>
      <a:accent4>
        <a:srgbClr val="5C77B4"/>
      </a:accent4>
      <a:accent5>
        <a:srgbClr val="7588BF"/>
      </a:accent5>
      <a:accent6>
        <a:srgbClr val="8E9AC9"/>
      </a:accent6>
      <a:hlink>
        <a:srgbClr val="A5AED5"/>
      </a:hlink>
      <a:folHlink>
        <a:srgbClr val="BCC3E0"/>
      </a:folHlink>
    </a:clrScheme>
    <a:fontScheme name="Uni_Powerpoint_praesi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16</Words>
  <Application>Microsoft Office PowerPoint</Application>
  <PresentationFormat>Bildschirmpräsentation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Arial</vt:lpstr>
      <vt:lpstr>Arial Narrow</vt:lpstr>
      <vt:lpstr>Wingdings</vt:lpstr>
      <vt:lpstr>Times New Roman</vt:lpstr>
      <vt:lpstr>Verdana</vt:lpstr>
      <vt:lpstr>Symbol</vt:lpstr>
      <vt:lpstr>Universität</vt:lpstr>
      <vt:lpstr>1_sehr viel Text</vt:lpstr>
      <vt:lpstr>PowerPoint-Präsentation</vt:lpstr>
      <vt:lpstr>PowerPoint-Präsentation</vt:lpstr>
      <vt:lpstr>PowerPoint-Präsentation</vt:lpstr>
    </vt:vector>
  </TitlesOfParts>
  <Company>URZ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Jutta Türr</cp:lastModifiedBy>
  <cp:revision>1386</cp:revision>
  <dcterms:created xsi:type="dcterms:W3CDTF">2009-05-15T06:28:25Z</dcterms:created>
  <dcterms:modified xsi:type="dcterms:W3CDTF">2013-03-18T15:31:09Z</dcterms:modified>
</cp:coreProperties>
</file>