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80" r:id="rId1"/>
    <p:sldMasterId id="2147483685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Arial Narrow" pitchFamily="34" charset="0"/>
      <p:regular r:id="rId8"/>
      <p:bold r:id="rId9"/>
      <p:italic r:id="rId10"/>
      <p:boldItalic r:id="rId11"/>
    </p:embeddedFont>
    <p:embeddedFont>
      <p:font typeface="Verdana" pitchFamily="34" charset="0"/>
      <p:regular r:id="rId12"/>
      <p:bold r:id="rId13"/>
      <p:italic r:id="rId14"/>
      <p:boldItalic r:id="rId15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732" y="-108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74"/>
        <p:guide pos="295"/>
        <p:guide/>
        <p:guide pos="589"/>
        <p:guide pos="5534"/>
        <p:guide pos="5352"/>
        <p:guide pos="170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140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0" y="6570000"/>
            <a:ext cx="8785225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49" y="1808163"/>
            <a:ext cx="5814287" cy="890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Wirtschafts- und Sozialwissenschaftliche Fakultät</a:t>
            </a:r>
            <a:endParaRPr lang="de-DE" cap="all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8750" y="3136896"/>
            <a:ext cx="4708536" cy="309573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Referent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7578725" cy="387333"/>
          </a:xfrm>
        </p:spPr>
        <p:txBody>
          <a:bodyPr anchor="t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7578725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7578725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Wirtschafts- und Sozialwissenschaftliche Fakultät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9" y="1808163"/>
            <a:ext cx="4951430" cy="350820"/>
          </a:xfrm>
        </p:spPr>
        <p:txBody>
          <a:bodyPr lIns="0" tIns="0" rIns="0" bIns="0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4986354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4986354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5922981" y="1493811"/>
            <a:ext cx="2862244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Wirtschafts- und Sozialwissenschaftliche Fakultät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5207021" cy="415908"/>
          </a:xfrm>
        </p:spPr>
        <p:txBody>
          <a:bodyPr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E08-FC4C-4B68-9E69-5FA7BE2F5273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Wirtschafts- und Sozialwissenschatfliche 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504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935038" y="2443149"/>
            <a:ext cx="504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726267" y="2004993"/>
            <a:ext cx="2205009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6215085" y="3538540"/>
            <a:ext cx="1643085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935038" y="4232286"/>
            <a:ext cx="5039998" cy="20716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8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98421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468313" y="909603"/>
            <a:ext cx="8316912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468313" y="1268413"/>
            <a:ext cx="8316912" cy="48990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 ---nur für viel Text---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7DBAA2-AAEF-4307-A49F-77ABC68DDB6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519113" indent="-519113" algn="l">
              <a:tabLst>
                <a:tab pos="1073150" algn="l"/>
              </a:tabLst>
            </a:pPr>
            <a:r>
              <a:rPr lang="de-DE" smtClean="0"/>
              <a:t>©  2009  </a:t>
            </a:r>
            <a:r>
              <a:rPr lang="de-DE" b="1" smtClean="0"/>
              <a:t>UNIVERSITÄT ROSTOCK | </a:t>
            </a:r>
            <a:r>
              <a:rPr lang="de-DE" smtClean="0"/>
              <a:t>WIRTSCHAFTS- UND SOZIALWISSENSCHAFTLICHE 		     FAKULTÄT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75425"/>
            <a:ext cx="8785225" cy="287998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08163"/>
            <a:ext cx="7578725" cy="4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118"/>
            <a:ext cx="671465" cy="28888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17DBAA2-AAEF-4307-A49F-77ABC68DDB6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779" y="6569118"/>
            <a:ext cx="7193060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073150" algn="l"/>
              </a:tabLst>
            </a:pPr>
            <a:r>
              <a:rPr lang="de-DE" dirty="0" smtClean="0"/>
              <a:t>©  2009  </a:t>
            </a:r>
            <a:r>
              <a:rPr lang="de-DE" b="1" dirty="0" smtClean="0"/>
              <a:t>UNIVERSITÄT ROSTOCK | </a:t>
            </a:r>
            <a:r>
              <a:rPr lang="de-DE" dirty="0" smtClean="0"/>
              <a:t>WIRTSCHAFTS- UND SOZIALWISSENSCHAFTLICHE FAKULTÄT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6569118"/>
            <a:ext cx="452386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2656"/>
            <a:ext cx="3204000" cy="657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2819375" y="6296818"/>
            <a:ext cx="5965850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63" y="0"/>
              </a:cxn>
              <a:cxn ang="0">
                <a:pos x="4376" y="2"/>
              </a:cxn>
              <a:cxn ang="0">
                <a:pos x="4389" y="6"/>
              </a:cxn>
              <a:cxn ang="0">
                <a:pos x="4400" y="13"/>
              </a:cxn>
              <a:cxn ang="0">
                <a:pos x="4409" y="21"/>
              </a:cxn>
              <a:cxn ang="0">
                <a:pos x="4417" y="30"/>
              </a:cxn>
              <a:cxn ang="0">
                <a:pos x="4424" y="41"/>
              </a:cxn>
              <a:cxn ang="0">
                <a:pos x="4428" y="54"/>
              </a:cxn>
              <a:cxn ang="0">
                <a:pos x="4428" y="67"/>
              </a:cxn>
              <a:cxn ang="0">
                <a:pos x="4428" y="729"/>
              </a:cxn>
              <a:cxn ang="0">
                <a:pos x="0" y="729"/>
              </a:cxn>
              <a:cxn ang="0">
                <a:pos x="0" y="0"/>
              </a:cxn>
            </a:cxnLst>
            <a:rect l="0" t="0" r="r" b="b"/>
            <a:pathLst>
              <a:path w="4428" h="729">
                <a:moveTo>
                  <a:pt x="0" y="0"/>
                </a:moveTo>
                <a:lnTo>
                  <a:pt x="4363" y="0"/>
                </a:lnTo>
                <a:lnTo>
                  <a:pt x="4376" y="2"/>
                </a:lnTo>
                <a:lnTo>
                  <a:pt x="4389" y="6"/>
                </a:lnTo>
                <a:lnTo>
                  <a:pt x="4400" y="13"/>
                </a:lnTo>
                <a:lnTo>
                  <a:pt x="4409" y="21"/>
                </a:lnTo>
                <a:lnTo>
                  <a:pt x="4417" y="30"/>
                </a:lnTo>
                <a:lnTo>
                  <a:pt x="4424" y="41"/>
                </a:lnTo>
                <a:lnTo>
                  <a:pt x="4428" y="54"/>
                </a:lnTo>
                <a:lnTo>
                  <a:pt x="4428" y="67"/>
                </a:lnTo>
                <a:lnTo>
                  <a:pt x="4428" y="729"/>
                </a:lnTo>
                <a:lnTo>
                  <a:pt x="0" y="7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68313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17DBAA2-AAEF-4307-A49F-77ABC68DDB6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29461"/>
            <a:ext cx="4746691" cy="24919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indent="0"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073150" algn="l"/>
              </a:tabLst>
            </a:pPr>
            <a:r>
              <a:rPr lang="de-DE" dirty="0" smtClean="0"/>
              <a:t>©  2009  </a:t>
            </a:r>
            <a:r>
              <a:rPr lang="de-DE" b="1" dirty="0" smtClean="0"/>
              <a:t>UNIVERSITÄT ROSTOCK | </a:t>
            </a:r>
            <a:r>
              <a:rPr lang="de-DE" dirty="0" smtClean="0"/>
              <a:t>WIRTSCHAFTS- UND SOZIALWISSENSCHAFTLICHE 		     FAKULTÄT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96327" y="6411957"/>
            <a:ext cx="488898" cy="26670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6309541"/>
            <a:ext cx="2631600" cy="539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de-DE" sz="2200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Wirtschafts- und Sozialwissenschaftliche Fakultät</a:t>
            </a:r>
            <a:endParaRPr lang="de-DE" cap="all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Wirtschafts- und Sozialwissenschaftliche Fakultät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idx="1"/>
          </p:nvPr>
        </p:nvSpPr>
        <p:spPr/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Wirtschafts- und Sozialwissenschaftliche Fakultät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Wirtschafts- und Sozialwissenschaftliche Fakultät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idx="1"/>
          </p:nvPr>
        </p:nvSpPr>
        <p:spPr/>
      </p:sp>
      <p:sp>
        <p:nvSpPr>
          <p:cNvPr id="13" name="Bildplatzhalter 12"/>
          <p:cNvSpPr>
            <a:spLocks noGrp="1"/>
          </p:cNvSpPr>
          <p:nvPr>
            <p:ph type="pic" idx="14"/>
          </p:nvPr>
        </p:nvSpPr>
        <p:spPr/>
      </p:sp>
      <p:sp>
        <p:nvSpPr>
          <p:cNvPr id="14" name="Inhaltsplatzhalter 1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oFak">
  <a:themeElements>
    <a:clrScheme name="Wirtschafts- und Sozialwissenschafli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ADB2"/>
      </a:accent1>
      <a:accent2>
        <a:srgbClr val="ACB5BA"/>
      </a:accent2>
      <a:accent3>
        <a:srgbClr val="B5BEC3"/>
      </a:accent3>
      <a:accent4>
        <a:srgbClr val="BEC6CA"/>
      </a:accent4>
      <a:accent5>
        <a:srgbClr val="C8CED2"/>
      </a:accent5>
      <a:accent6>
        <a:srgbClr val="D1D6DA"/>
      </a:accent6>
      <a:hlink>
        <a:srgbClr val="DADFE2"/>
      </a:hlink>
      <a:folHlink>
        <a:srgbClr val="E3E7E9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ehr viel Text">
  <a:themeElements>
    <a:clrScheme name="Wirtschafts- und Sozialwissenschafli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ADB2"/>
      </a:accent1>
      <a:accent2>
        <a:srgbClr val="ACB5BA"/>
      </a:accent2>
      <a:accent3>
        <a:srgbClr val="B6BDC2"/>
      </a:accent3>
      <a:accent4>
        <a:srgbClr val="BFC5C9"/>
      </a:accent4>
      <a:accent5>
        <a:srgbClr val="C8CED1"/>
      </a:accent5>
      <a:accent6>
        <a:srgbClr val="D1D6D9"/>
      </a:accent6>
      <a:hlink>
        <a:srgbClr val="DADEE0"/>
      </a:hlink>
      <a:folHlink>
        <a:srgbClr val="E3E6E7"/>
      </a:folHlink>
    </a:clrScheme>
    <a:fontScheme name="Uni_Powerpoint_praesi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43</Words>
  <Application>Microsoft Office PowerPoint</Application>
  <PresentationFormat>Bildschirmpräsentation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Wingdings</vt:lpstr>
      <vt:lpstr>Times New Roman</vt:lpstr>
      <vt:lpstr>Verdana</vt:lpstr>
      <vt:lpstr>Symbol</vt:lpstr>
      <vt:lpstr>WisoFak</vt:lpstr>
      <vt:lpstr>2_sehr viel Text</vt:lpstr>
      <vt:lpstr>PowerPoint-Präsentation</vt:lpstr>
      <vt:lpstr>PowerPoint-Präsentation</vt:lpstr>
      <vt:lpstr>PowerPoint-Präsentation</vt:lpstr>
      <vt:lpstr>PowerPoint-Präsentation</vt:lpstr>
    </vt:vector>
  </TitlesOfParts>
  <Company>URZ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Jutta Türr</cp:lastModifiedBy>
  <cp:revision>1082</cp:revision>
  <dcterms:created xsi:type="dcterms:W3CDTF">2009-05-15T06:28:25Z</dcterms:created>
  <dcterms:modified xsi:type="dcterms:W3CDTF">2013-03-18T15:43:11Z</dcterms:modified>
</cp:coreProperties>
</file>