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  <p:sldMasterId id="2147483671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embeddedFontLst>
    <p:embeddedFont>
      <p:font typeface="Arial Narrow" pitchFamily="34" charset="0"/>
      <p:regular r:id="rId8"/>
      <p:bold r:id="rId9"/>
      <p:italic r:id="rId10"/>
      <p:boldItalic r:id="rId11"/>
    </p:embeddedFont>
    <p:embeddedFont>
      <p:font typeface="Verdana" pitchFamily="34" charset="0"/>
      <p:regular r:id="rId12"/>
      <p:bold r:id="rId13"/>
      <p:italic r:id="rId14"/>
      <p:boldItalic r:id="rId15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0" d="100"/>
          <a:sy n="90" d="100"/>
        </p:scale>
        <p:origin x="-732" y="-108"/>
      </p:cViewPr>
      <p:guideLst>
        <p:guide orient="horz" pos="295"/>
        <p:guide orient="horz"/>
        <p:guide orient="horz" pos="5"/>
        <p:guide orient="horz" pos="4142"/>
        <p:guide orient="horz" pos="799"/>
        <p:guide orient="horz" pos="3974"/>
        <p:guide pos="295"/>
        <p:guide/>
        <p:guide pos="589"/>
        <p:guide pos="5534"/>
        <p:guide pos="5352"/>
        <p:guide pos="1700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47E9CB9-021E-4C8A-AD14-6BADCDC8CC3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99769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schwarz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0"/>
          <p:cNvSpPr>
            <a:spLocks/>
          </p:cNvSpPr>
          <p:nvPr userDrawn="1"/>
        </p:nvSpPr>
        <p:spPr bwMode="auto">
          <a:xfrm>
            <a:off x="0" y="1268413"/>
            <a:ext cx="8785225" cy="5310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73" y="0"/>
              </a:cxn>
              <a:cxn ang="0">
                <a:pos x="691" y="19"/>
              </a:cxn>
              <a:cxn ang="0">
                <a:pos x="691" y="418"/>
              </a:cxn>
              <a:cxn ang="0">
                <a:pos x="0" y="418"/>
              </a:cxn>
              <a:cxn ang="0">
                <a:pos x="0" y="0"/>
              </a:cxn>
            </a:cxnLst>
            <a:rect l="0" t="0" r="r" b="b"/>
            <a:pathLst>
              <a:path w="691" h="418">
                <a:moveTo>
                  <a:pt x="0" y="0"/>
                </a:moveTo>
                <a:lnTo>
                  <a:pt x="673" y="0"/>
                </a:lnTo>
                <a:cubicBezTo>
                  <a:pt x="683" y="0"/>
                  <a:pt x="691" y="9"/>
                  <a:pt x="691" y="19"/>
                </a:cubicBezTo>
                <a:lnTo>
                  <a:pt x="691" y="418"/>
                </a:lnTo>
                <a:lnTo>
                  <a:pt x="0" y="41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 w="635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" name="Rechteck 14"/>
          <p:cNvSpPr/>
          <p:nvPr userDrawn="1"/>
        </p:nvSpPr>
        <p:spPr>
          <a:xfrm>
            <a:off x="0" y="6570000"/>
            <a:ext cx="8785225" cy="28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8749" y="1808163"/>
            <a:ext cx="5814287" cy="8905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3654-15AE-4268-B7A0-F3F76413669B}" type="datetime1">
              <a:rPr lang="de-DE" smtClean="0"/>
              <a:pPr/>
              <a:t>18.03.2013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 smtClean="0"/>
              <a:t>©  2009  </a:t>
            </a:r>
            <a:r>
              <a:rPr lang="de-DE" b="1" dirty="0" smtClean="0"/>
              <a:t>UNIVERSITÄT ROSTOCK </a:t>
            </a:r>
            <a:r>
              <a:rPr lang="de-DE" dirty="0" smtClean="0"/>
              <a:t>| </a:t>
            </a:r>
            <a:r>
              <a:rPr lang="de-DE" cap="all" dirty="0" smtClean="0"/>
              <a:t>Medizinische Fakultät</a:t>
            </a:r>
            <a:endParaRPr lang="de-DE" cap="all" dirty="0"/>
          </a:p>
        </p:txBody>
      </p:sp>
      <p:sp>
        <p:nvSpPr>
          <p:cNvPr id="14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698750" y="3136896"/>
            <a:ext cx="4708536" cy="309573"/>
          </a:xfrm>
          <a:prstGeom prst="rect">
            <a:avLst/>
          </a:prstGeom>
        </p:spPr>
        <p:txBody>
          <a:bodyPr lIns="0" tIns="0"/>
          <a:lstStyle>
            <a:lvl1pPr marL="0" indent="0" algn="l">
              <a:buNone/>
              <a:defRPr sz="1800" b="0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Referent durch Klicken bearbeiten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35038" y="1808163"/>
            <a:ext cx="7578725" cy="387333"/>
          </a:xfrm>
        </p:spPr>
        <p:txBody>
          <a:bodyPr anchor="t"/>
          <a:lstStyle/>
          <a:p>
            <a:r>
              <a:rPr lang="de-DE" dirty="0" smtClean="0"/>
              <a:t>Hier steht eine Musterüberschrift</a:t>
            </a:r>
            <a:endParaRPr lang="de-DE" dirty="0"/>
          </a:p>
        </p:txBody>
      </p:sp>
      <p:sp>
        <p:nvSpPr>
          <p:cNvPr id="3" name="Textplatzhalter 3"/>
          <p:cNvSpPr>
            <a:spLocks noGrp="1"/>
          </p:cNvSpPr>
          <p:nvPr>
            <p:ph type="body" sz="half" idx="2"/>
          </p:nvPr>
        </p:nvSpPr>
        <p:spPr>
          <a:xfrm>
            <a:off x="935038" y="2844792"/>
            <a:ext cx="7578725" cy="34591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0" hasCustomPrompt="1"/>
          </p:nvPr>
        </p:nvSpPr>
        <p:spPr>
          <a:xfrm>
            <a:off x="935038" y="2443149"/>
            <a:ext cx="7578725" cy="365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Musterfließtextheadline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/>
              <a:pPr/>
              <a:t>18.03.2013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 smtClean="0"/>
              <a:t>©  2009  </a:t>
            </a:r>
            <a:r>
              <a:rPr lang="de-DE" b="1" dirty="0" smtClean="0"/>
              <a:t>UNIVERSITÄT ROSTOCK </a:t>
            </a:r>
            <a:r>
              <a:rPr lang="de-DE" dirty="0" smtClean="0"/>
              <a:t>| </a:t>
            </a:r>
            <a:r>
              <a:rPr lang="de-DE" cap="all" dirty="0" smtClean="0"/>
              <a:t>Medizinische Fakultät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/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35039" y="1808163"/>
            <a:ext cx="4951430" cy="350820"/>
          </a:xfrm>
        </p:spPr>
        <p:txBody>
          <a:bodyPr lIns="0" tIns="0" rIns="0" bIns="0"/>
          <a:lstStyle/>
          <a:p>
            <a:r>
              <a:rPr lang="de-DE" dirty="0" smtClean="0"/>
              <a:t>Hier steht eine Musterüberschrift</a:t>
            </a:r>
            <a:endParaRPr lang="de-DE" dirty="0"/>
          </a:p>
        </p:txBody>
      </p:sp>
      <p:sp>
        <p:nvSpPr>
          <p:cNvPr id="3" name="Textplatzhalter 3"/>
          <p:cNvSpPr>
            <a:spLocks noGrp="1"/>
          </p:cNvSpPr>
          <p:nvPr>
            <p:ph type="body" sz="half" idx="2"/>
          </p:nvPr>
        </p:nvSpPr>
        <p:spPr>
          <a:xfrm>
            <a:off x="935038" y="2844792"/>
            <a:ext cx="4986354" cy="34591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0" hasCustomPrompt="1"/>
          </p:nvPr>
        </p:nvSpPr>
        <p:spPr>
          <a:xfrm>
            <a:off x="935038" y="2443149"/>
            <a:ext cx="4986354" cy="365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Musterfließtextheadline</a:t>
            </a:r>
          </a:p>
        </p:txBody>
      </p:sp>
      <p:sp>
        <p:nvSpPr>
          <p:cNvPr id="5" name="Bildplatzhalter 2"/>
          <p:cNvSpPr>
            <a:spLocks noGrp="1"/>
          </p:cNvSpPr>
          <p:nvPr>
            <p:ph type="pic" idx="1"/>
          </p:nvPr>
        </p:nvSpPr>
        <p:spPr>
          <a:xfrm>
            <a:off x="5922981" y="1493811"/>
            <a:ext cx="2862244" cy="4746690"/>
          </a:xfrm>
          <a:prstGeom prst="rect">
            <a:avLst/>
          </a:prstGeom>
          <a:ln cap="rnd">
            <a:solidFill>
              <a:schemeClr val="tx1"/>
            </a:solidFill>
          </a:ln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2E3957D-9A09-4067-BD78-9FA63FB4E324}" type="datetime1">
              <a:rPr lang="de-DE" smtClean="0"/>
              <a:pPr/>
              <a:t>18.03.2013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3"/>
          </p:nvPr>
        </p:nvSpPr>
        <p:spPr>
          <a:xfrm>
            <a:off x="1139779" y="6569118"/>
            <a:ext cx="7193060" cy="288882"/>
          </a:xfrm>
        </p:spPr>
        <p:txBody>
          <a:bodyPr/>
          <a:lstStyle/>
          <a:p>
            <a:pPr algn="l"/>
            <a:r>
              <a:rPr lang="de-DE" dirty="0" smtClean="0"/>
              <a:t>©  2009  </a:t>
            </a:r>
            <a:r>
              <a:rPr lang="de-DE" b="1" dirty="0" smtClean="0"/>
              <a:t>UNIVERSITÄT ROSTOCK </a:t>
            </a:r>
            <a:r>
              <a:rPr lang="de-DE" dirty="0" smtClean="0"/>
              <a:t>| </a:t>
            </a:r>
            <a:r>
              <a:rPr lang="de-DE" cap="all" dirty="0" smtClean="0"/>
              <a:t>Medizinische Fakultät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/Bildfolie Universitä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35038" y="1808163"/>
            <a:ext cx="5207021" cy="415908"/>
          </a:xfrm>
        </p:spPr>
        <p:txBody>
          <a:bodyPr/>
          <a:lstStyle/>
          <a:p>
            <a:r>
              <a:rPr lang="de-DE" dirty="0" smtClean="0"/>
              <a:t>Hier steht eine Musterüberschrift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E08-FC4C-4B68-9E69-5FA7BE2F5273}" type="datetime1">
              <a:rPr lang="de-DE" smtClean="0"/>
              <a:pPr/>
              <a:t>18.03.2013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©  2009  </a:t>
            </a:r>
            <a:r>
              <a:rPr lang="de-DE" b="1" dirty="0" smtClean="0"/>
              <a:t>UNIVERSITÄT ROSTOCK </a:t>
            </a:r>
            <a:r>
              <a:rPr lang="de-DE" dirty="0" smtClean="0"/>
              <a:t>| </a:t>
            </a:r>
            <a:r>
              <a:rPr lang="de-DE" cap="all" dirty="0" smtClean="0"/>
              <a:t>Medizinische Fakultät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2"/>
          </p:nvPr>
        </p:nvSpPr>
        <p:spPr>
          <a:xfrm>
            <a:off x="935038" y="2844792"/>
            <a:ext cx="5040000" cy="1424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13" hasCustomPrompt="1"/>
          </p:nvPr>
        </p:nvSpPr>
        <p:spPr>
          <a:xfrm>
            <a:off x="935038" y="2443149"/>
            <a:ext cx="5040000" cy="365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Musterfließtextheadline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"/>
          </p:nvPr>
        </p:nvSpPr>
        <p:spPr>
          <a:xfrm>
            <a:off x="6726267" y="2004993"/>
            <a:ext cx="2205009" cy="1497033"/>
          </a:xfrm>
          <a:prstGeom prst="rect">
            <a:avLst/>
          </a:prstGeom>
          <a:ln cap="rnd">
            <a:solidFill>
              <a:schemeClr val="tx1"/>
            </a:solidFill>
          </a:ln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9" name="Bildplatzhalter 2"/>
          <p:cNvSpPr>
            <a:spLocks noGrp="1"/>
          </p:cNvSpPr>
          <p:nvPr>
            <p:ph type="pic" idx="14"/>
          </p:nvPr>
        </p:nvSpPr>
        <p:spPr>
          <a:xfrm>
            <a:off x="6215085" y="3538540"/>
            <a:ext cx="1643085" cy="2765424"/>
          </a:xfrm>
          <a:prstGeom prst="rect">
            <a:avLst/>
          </a:prstGeom>
          <a:ln cap="rnd">
            <a:solidFill>
              <a:schemeClr val="tx1"/>
            </a:solidFill>
          </a:ln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10" name="Inhaltsplatzhalter 2"/>
          <p:cNvSpPr>
            <a:spLocks noGrp="1"/>
          </p:cNvSpPr>
          <p:nvPr>
            <p:ph sz="half" idx="15"/>
          </p:nvPr>
        </p:nvSpPr>
        <p:spPr>
          <a:xfrm>
            <a:off x="935037" y="4268799"/>
            <a:ext cx="5040000" cy="2035164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1"/>
              </a:buClr>
              <a:buFont typeface="Wingdings" pitchFamily="2" charset="2"/>
              <a:buChar char=""/>
              <a:defRPr sz="1800">
                <a:latin typeface="+mn-lt"/>
              </a:defRPr>
            </a:lvl1pPr>
            <a:lvl2pPr>
              <a:buClr>
                <a:schemeClr val="accent1"/>
              </a:buClr>
              <a:buSzPct val="50000"/>
              <a:buFont typeface="Wingdings" pitchFamily="2" charset="2"/>
              <a:buChar char=""/>
              <a:defRPr sz="1800">
                <a:latin typeface="+mn-lt"/>
              </a:defRPr>
            </a:lvl2pPr>
            <a:lvl3pPr>
              <a:buClr>
                <a:schemeClr val="accent1"/>
              </a:buClr>
              <a:buFont typeface="Symbol" pitchFamily="18" charset="2"/>
              <a:buChar char="-"/>
              <a:defRPr sz="1800">
                <a:latin typeface="+mn-lt"/>
              </a:defRPr>
            </a:lvl3pPr>
            <a:lvl4pPr>
              <a:buClr>
                <a:srgbClr val="004A99"/>
              </a:buClr>
              <a:buFont typeface="Arial" pitchFamily="34" charset="0"/>
              <a:buChar char="•"/>
              <a:defRPr sz="1800"/>
            </a:lvl4pPr>
            <a:lvl5pPr>
              <a:buClr>
                <a:srgbClr val="004A99"/>
              </a:buClr>
              <a:buFont typeface="Arial" pitchFamily="34" charset="0"/>
              <a:buChar char="•"/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für vi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98421"/>
            <a:ext cx="8316912" cy="4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dirty="0" smtClean="0"/>
          </a:p>
        </p:txBody>
      </p:sp>
      <p:sp>
        <p:nvSpPr>
          <p:cNvPr id="9" name="Textplatzhalter 3"/>
          <p:cNvSpPr>
            <a:spLocks noGrp="1"/>
          </p:cNvSpPr>
          <p:nvPr>
            <p:ph type="body" sz="half" idx="10" hasCustomPrompt="1"/>
          </p:nvPr>
        </p:nvSpPr>
        <p:spPr>
          <a:xfrm>
            <a:off x="468313" y="909603"/>
            <a:ext cx="8316912" cy="365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Musterfließtextheadline</a:t>
            </a:r>
          </a:p>
        </p:txBody>
      </p:sp>
      <p:sp>
        <p:nvSpPr>
          <p:cNvPr id="19" name="Textplatzhalter 3"/>
          <p:cNvSpPr>
            <a:spLocks noGrp="1"/>
          </p:cNvSpPr>
          <p:nvPr>
            <p:ph type="body" sz="half" idx="13" hasCustomPrompt="1"/>
          </p:nvPr>
        </p:nvSpPr>
        <p:spPr>
          <a:xfrm>
            <a:off x="468313" y="1268413"/>
            <a:ext cx="8316912" cy="489906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 ---nur für viel Text---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17DBAA2-AAEF-4307-A49F-77ABC68DDB6B}" type="datetime1">
              <a:rPr lang="de-DE" smtClean="0"/>
              <a:pPr/>
              <a:t>18.03.2013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DE" smtClean="0"/>
              <a:t>©  2009  </a:t>
            </a:r>
            <a:r>
              <a:rPr lang="de-DE" b="1" smtClean="0"/>
              <a:t>UNIVERSITÄT ROSTOCK </a:t>
            </a:r>
            <a:r>
              <a:rPr lang="de-DE" smtClean="0"/>
              <a:t>| </a:t>
            </a:r>
            <a:r>
              <a:rPr lang="de-DE" cap="all" smtClean="0"/>
              <a:t>Medizinische Fakultät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75E278-B7A8-46AD-AE70-60A8FF4239F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/>
        </p:nvSpPr>
        <p:spPr>
          <a:xfrm>
            <a:off x="0" y="6575425"/>
            <a:ext cx="8785225" cy="287998"/>
          </a:xfrm>
          <a:prstGeom prst="rect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35038" y="1808163"/>
            <a:ext cx="7578725" cy="41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Hier steht eine Musterüberschrift</a:t>
            </a:r>
          </a:p>
        </p:txBody>
      </p:sp>
      <p:sp>
        <p:nvSpPr>
          <p:cNvPr id="18" name="Datumsplatzhalter 17"/>
          <p:cNvSpPr>
            <a:spLocks noGrp="1"/>
          </p:cNvSpPr>
          <p:nvPr>
            <p:ph type="dt" sz="half" idx="2"/>
          </p:nvPr>
        </p:nvSpPr>
        <p:spPr>
          <a:xfrm>
            <a:off x="468313" y="6569118"/>
            <a:ext cx="671465" cy="28888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EDE3C24-9090-482A-B1D4-A4A0BB9C2E05}" type="datetime1">
              <a:rPr lang="de-DE" smtClean="0"/>
              <a:pPr/>
              <a:t>18.03.2013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3"/>
          </p:nvPr>
        </p:nvSpPr>
        <p:spPr>
          <a:xfrm>
            <a:off x="1139779" y="6569118"/>
            <a:ext cx="7193060" cy="28888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de-DE" dirty="0" smtClean="0"/>
              <a:t>©  2009  </a:t>
            </a:r>
            <a:r>
              <a:rPr lang="de-DE" b="1" dirty="0" smtClean="0"/>
              <a:t>UNIVERSITÄT ROSTOCK </a:t>
            </a:r>
            <a:r>
              <a:rPr lang="de-DE" dirty="0" smtClean="0"/>
              <a:t>| </a:t>
            </a:r>
            <a:r>
              <a:rPr lang="de-DE" cap="all" dirty="0" smtClean="0"/>
              <a:t>Medizinische Fakultät</a:t>
            </a:r>
            <a:endParaRPr lang="de-DE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4"/>
          </p:nvPr>
        </p:nvSpPr>
        <p:spPr>
          <a:xfrm>
            <a:off x="8332840" y="6569118"/>
            <a:ext cx="452386" cy="2888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1C464C5-8E49-41BD-A1D6-FC6F049A48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reeform 10"/>
          <p:cNvSpPr>
            <a:spLocks/>
          </p:cNvSpPr>
          <p:nvPr userDrawn="1"/>
        </p:nvSpPr>
        <p:spPr bwMode="auto">
          <a:xfrm>
            <a:off x="0" y="1268413"/>
            <a:ext cx="8785225" cy="5310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73" y="0"/>
              </a:cxn>
              <a:cxn ang="0">
                <a:pos x="691" y="19"/>
              </a:cxn>
              <a:cxn ang="0">
                <a:pos x="691" y="418"/>
              </a:cxn>
              <a:cxn ang="0">
                <a:pos x="0" y="418"/>
              </a:cxn>
              <a:cxn ang="0">
                <a:pos x="0" y="0"/>
              </a:cxn>
            </a:cxnLst>
            <a:rect l="0" t="0" r="r" b="b"/>
            <a:pathLst>
              <a:path w="691" h="418">
                <a:moveTo>
                  <a:pt x="0" y="0"/>
                </a:moveTo>
                <a:lnTo>
                  <a:pt x="673" y="0"/>
                </a:lnTo>
                <a:cubicBezTo>
                  <a:pt x="683" y="0"/>
                  <a:pt x="691" y="9"/>
                  <a:pt x="691" y="19"/>
                </a:cubicBezTo>
                <a:lnTo>
                  <a:pt x="691" y="418"/>
                </a:lnTo>
                <a:lnTo>
                  <a:pt x="0" y="418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9" name="Grafik 8" descr="UNI-Logo_Siegel_4c_89mm_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468313" y="325395"/>
            <a:ext cx="3204000" cy="6584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3" r:id="rId2"/>
    <p:sldLayoutId id="2147483669" r:id="rId3"/>
    <p:sldLayoutId id="2147483670" r:id="rId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UNI-Logo_Siegel_4c_149mm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0901" y="6248196"/>
            <a:ext cx="2632687" cy="540000"/>
          </a:xfrm>
          <a:prstGeom prst="rect">
            <a:avLst/>
          </a:prstGeom>
        </p:spPr>
      </p:pic>
      <p:sp>
        <p:nvSpPr>
          <p:cNvPr id="7" name="Freeform 6"/>
          <p:cNvSpPr>
            <a:spLocks/>
          </p:cNvSpPr>
          <p:nvPr userDrawn="1"/>
        </p:nvSpPr>
        <p:spPr bwMode="auto">
          <a:xfrm>
            <a:off x="2819375" y="6296818"/>
            <a:ext cx="5965850" cy="5572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63" y="0"/>
              </a:cxn>
              <a:cxn ang="0">
                <a:pos x="4376" y="2"/>
              </a:cxn>
              <a:cxn ang="0">
                <a:pos x="4389" y="6"/>
              </a:cxn>
              <a:cxn ang="0">
                <a:pos x="4400" y="13"/>
              </a:cxn>
              <a:cxn ang="0">
                <a:pos x="4409" y="21"/>
              </a:cxn>
              <a:cxn ang="0">
                <a:pos x="4417" y="30"/>
              </a:cxn>
              <a:cxn ang="0">
                <a:pos x="4424" y="41"/>
              </a:cxn>
              <a:cxn ang="0">
                <a:pos x="4428" y="54"/>
              </a:cxn>
              <a:cxn ang="0">
                <a:pos x="4428" y="67"/>
              </a:cxn>
              <a:cxn ang="0">
                <a:pos x="4428" y="729"/>
              </a:cxn>
              <a:cxn ang="0">
                <a:pos x="0" y="729"/>
              </a:cxn>
              <a:cxn ang="0">
                <a:pos x="0" y="0"/>
              </a:cxn>
            </a:cxnLst>
            <a:rect l="0" t="0" r="r" b="b"/>
            <a:pathLst>
              <a:path w="4428" h="729">
                <a:moveTo>
                  <a:pt x="0" y="0"/>
                </a:moveTo>
                <a:lnTo>
                  <a:pt x="4363" y="0"/>
                </a:lnTo>
                <a:lnTo>
                  <a:pt x="4376" y="2"/>
                </a:lnTo>
                <a:lnTo>
                  <a:pt x="4389" y="6"/>
                </a:lnTo>
                <a:lnTo>
                  <a:pt x="4400" y="13"/>
                </a:lnTo>
                <a:lnTo>
                  <a:pt x="4409" y="21"/>
                </a:lnTo>
                <a:lnTo>
                  <a:pt x="4417" y="30"/>
                </a:lnTo>
                <a:lnTo>
                  <a:pt x="4424" y="41"/>
                </a:lnTo>
                <a:lnTo>
                  <a:pt x="4428" y="54"/>
                </a:lnTo>
                <a:lnTo>
                  <a:pt x="4428" y="67"/>
                </a:lnTo>
                <a:lnTo>
                  <a:pt x="4428" y="729"/>
                </a:lnTo>
                <a:lnTo>
                  <a:pt x="0" y="7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468313" y="468313"/>
            <a:ext cx="8316912" cy="4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dirty="0" smtClean="0"/>
          </a:p>
        </p:txBody>
      </p:sp>
      <p:sp>
        <p:nvSpPr>
          <p:cNvPr id="18" name="Datumsplatzhalter 3"/>
          <p:cNvSpPr>
            <a:spLocks noGrp="1"/>
          </p:cNvSpPr>
          <p:nvPr>
            <p:ph type="dt" sz="half" idx="2"/>
          </p:nvPr>
        </p:nvSpPr>
        <p:spPr>
          <a:xfrm>
            <a:off x="2928915" y="6411957"/>
            <a:ext cx="693747" cy="266700"/>
          </a:xfrm>
          <a:prstGeom prst="rect">
            <a:avLst/>
          </a:prstGeom>
        </p:spPr>
        <p:txBody>
          <a:bodyPr vert="horz" lIns="0" tIns="0" rIns="0" bIns="45720" rtlCol="0" anchor="ctr"/>
          <a:lstStyle>
            <a:lvl1pPr algn="l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517DBAA2-AAEF-4307-A49F-77ABC68DDB6B}" type="datetime1">
              <a:rPr lang="de-DE" smtClean="0"/>
              <a:pPr/>
              <a:t>18.03.2013</a:t>
            </a:fld>
            <a:endParaRPr lang="de-DE" dirty="0"/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22660" y="6417332"/>
            <a:ext cx="4746691" cy="249196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marL="0" indent="0" algn="ctr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de-DE" dirty="0" smtClean="0"/>
              <a:t>©  2009  </a:t>
            </a:r>
            <a:r>
              <a:rPr lang="de-DE" b="1" dirty="0" smtClean="0"/>
              <a:t>UNIVERSITÄT ROSTOCK </a:t>
            </a:r>
            <a:r>
              <a:rPr lang="de-DE" dirty="0" smtClean="0"/>
              <a:t>| </a:t>
            </a:r>
            <a:r>
              <a:rPr lang="de-DE" cap="all" dirty="0" smtClean="0"/>
              <a:t>Medizinische Fakultät</a:t>
            </a:r>
            <a:endParaRPr lang="de-DE" dirty="0"/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96327" y="6411957"/>
            <a:ext cx="488898" cy="266700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D75E278-B7A8-46AD-AE70-60A8FF4239F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lang="de-DE" sz="2200" kern="1200" dirty="0" smtClean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3654-15AE-4268-B7A0-F3F76413669B}" type="datetime1">
              <a:rPr lang="de-DE" smtClean="0"/>
              <a:pPr/>
              <a:t>18.03.2013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smtClean="0"/>
              <a:t>©  2009  </a:t>
            </a:r>
            <a:r>
              <a:rPr lang="de-DE" b="1" smtClean="0"/>
              <a:t>UNIVERSITÄT ROSTOCK </a:t>
            </a:r>
            <a:r>
              <a:rPr lang="de-DE" smtClean="0"/>
              <a:t>| </a:t>
            </a:r>
            <a:r>
              <a:rPr lang="de-DE" cap="all" smtClean="0"/>
              <a:t>Medizinische Fakultät</a:t>
            </a:r>
            <a:endParaRPr lang="de-DE" cap="all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/>
              <a:pPr/>
              <a:t>18.03.2013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mtClean="0"/>
              <a:t>©  2009  </a:t>
            </a:r>
            <a:r>
              <a:rPr lang="de-DE" b="1" smtClean="0"/>
              <a:t>UNIVERSITÄT ROSTOCK </a:t>
            </a:r>
            <a:r>
              <a:rPr lang="de-DE" smtClean="0"/>
              <a:t>| </a:t>
            </a:r>
            <a:r>
              <a:rPr lang="de-DE" cap="all" smtClean="0"/>
              <a:t>Medizinische Fakultät</a:t>
            </a:r>
            <a:endParaRPr lang="de-D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idx="1"/>
          </p:nvPr>
        </p:nvSpPr>
        <p:spPr/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/>
              <a:pPr/>
              <a:t>18.03.2013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mtClean="0"/>
              <a:t>©  2009  </a:t>
            </a:r>
            <a:r>
              <a:rPr lang="de-DE" b="1" smtClean="0"/>
              <a:t>UNIVERSITÄT ROSTOCK </a:t>
            </a:r>
            <a:r>
              <a:rPr lang="de-DE" smtClean="0"/>
              <a:t>| </a:t>
            </a:r>
            <a:r>
              <a:rPr lang="de-DE" cap="all" smtClean="0"/>
              <a:t>Medizinische Fakultät</a:t>
            </a:r>
            <a:endParaRPr 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957D-9A09-4067-BD78-9FA63FB4E324}" type="datetime1">
              <a:rPr lang="de-DE" smtClean="0"/>
              <a:pPr/>
              <a:t>18.03.2013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smtClean="0"/>
              <a:t>©  2009  </a:t>
            </a:r>
            <a:r>
              <a:rPr lang="de-DE" b="1" smtClean="0"/>
              <a:t>UNIVERSITÄT ROSTOCK </a:t>
            </a:r>
            <a:r>
              <a:rPr lang="de-DE" smtClean="0"/>
              <a:t>| </a:t>
            </a:r>
            <a:r>
              <a:rPr lang="de-DE" cap="all" smtClean="0"/>
              <a:t>Medizinische Fakultät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idx="1"/>
          </p:nvPr>
        </p:nvSpPr>
        <p:spPr/>
      </p:sp>
      <p:sp>
        <p:nvSpPr>
          <p:cNvPr id="13" name="Bildplatzhalter 12"/>
          <p:cNvSpPr>
            <a:spLocks noGrp="1"/>
          </p:cNvSpPr>
          <p:nvPr>
            <p:ph type="pic" idx="14"/>
          </p:nvPr>
        </p:nvSpPr>
        <p:spPr/>
      </p:sp>
      <p:sp>
        <p:nvSpPr>
          <p:cNvPr id="14" name="Inhaltsplatzhalter 13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niversität">
  <a:themeElements>
    <a:clrScheme name="Medizi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851747"/>
      </a:accent1>
      <a:accent2>
        <a:srgbClr val="902F52"/>
      </a:accent2>
      <a:accent3>
        <a:srgbClr val="9A455F"/>
      </a:accent3>
      <a:accent4>
        <a:srgbClr val="A55A6E"/>
      </a:accent4>
      <a:accent5>
        <a:srgbClr val="B07080"/>
      </a:accent5>
      <a:accent6>
        <a:srgbClr val="BD8893"/>
      </a:accent6>
      <a:hlink>
        <a:srgbClr val="C89FA7"/>
      </a:hlink>
      <a:folHlink>
        <a:srgbClr val="D6B7BC"/>
      </a:folHlink>
    </a:clrScheme>
    <a:fontScheme name="Benutzerdefiniert 1">
      <a:majorFont>
        <a:latin typeface="Verdana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ehr viel Text">
  <a:themeElements>
    <a:clrScheme name="Medizinische Fakultä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851747"/>
      </a:accent1>
      <a:accent2>
        <a:srgbClr val="922E59"/>
      </a:accent2>
      <a:accent3>
        <a:srgbClr val="9E466B"/>
      </a:accent3>
      <a:accent4>
        <a:srgbClr val="AA5D7E"/>
      </a:accent4>
      <a:accent5>
        <a:srgbClr val="B67490"/>
      </a:accent5>
      <a:accent6>
        <a:srgbClr val="C28BA3"/>
      </a:accent6>
      <a:hlink>
        <a:srgbClr val="CEA2B5"/>
      </a:hlink>
      <a:folHlink>
        <a:srgbClr val="DBB9C8"/>
      </a:folHlink>
    </a:clrScheme>
    <a:fontScheme name="Uni_Powerpoint_praesi">
      <a:majorFont>
        <a:latin typeface="Verdana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0</TotalTime>
  <Words>35</Words>
  <Application>Microsoft Office PowerPoint</Application>
  <PresentationFormat>Bildschirmpräsentation (4:3)</PresentationFormat>
  <Paragraphs>11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</vt:i4>
      </vt:variant>
    </vt:vector>
  </HeadingPairs>
  <TitlesOfParts>
    <vt:vector size="12" baseType="lpstr">
      <vt:lpstr>Arial</vt:lpstr>
      <vt:lpstr>Arial Narrow</vt:lpstr>
      <vt:lpstr>Wingdings</vt:lpstr>
      <vt:lpstr>Times New Roman</vt:lpstr>
      <vt:lpstr>Verdana</vt:lpstr>
      <vt:lpstr>Symbol</vt:lpstr>
      <vt:lpstr>Universität</vt:lpstr>
      <vt:lpstr>sehr viel Text</vt:lpstr>
      <vt:lpstr>PowerPoint-Präsentation</vt:lpstr>
      <vt:lpstr>PowerPoint-Präsentation</vt:lpstr>
      <vt:lpstr>PowerPoint-Präsentation</vt:lpstr>
      <vt:lpstr>PowerPoint-Präsentation</vt:lpstr>
    </vt:vector>
  </TitlesOfParts>
  <Company>URZ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r06</dc:creator>
  <cp:lastModifiedBy>Jutta Türr</cp:lastModifiedBy>
  <cp:revision>1077</cp:revision>
  <dcterms:created xsi:type="dcterms:W3CDTF">2009-05-15T06:28:25Z</dcterms:created>
  <dcterms:modified xsi:type="dcterms:W3CDTF">2013-03-18T15:35:40Z</dcterms:modified>
</cp:coreProperties>
</file>